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custDataLst>
    <p:tags r:id="rId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 showGuides="1">
      <p:cViewPr varScale="1">
        <p:scale>
          <a:sx n="90" d="100"/>
          <a:sy n="90" d="100"/>
        </p:scale>
        <p:origin x="232" y="7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51D2BE-F4BB-FC4F-814C-F10438DA0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FAFFB4-17FE-0442-A770-8AA81B41E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C48632-9559-4F47-A3A5-5A1A497ED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8BE88-C45B-424C-9BE2-A08444A2765A}" type="datetimeFigureOut">
              <a:rPr lang="en-GB" smtClean="0"/>
              <a:t>23/06/2019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83B955-4187-F74C-961C-2426C8E49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7CD511-968E-C24F-8921-4867B98AE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1DF-8EBB-244C-A254-3704D6863BF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901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74B919-E9E1-AE47-8858-850750D2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540B5BD-8193-734F-A1DF-0B3199830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9F5CA7-CB00-1147-A79F-19A951381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8BE88-C45B-424C-9BE2-A08444A2765A}" type="datetimeFigureOut">
              <a:rPr lang="en-GB" smtClean="0"/>
              <a:t>23/06/2019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A71A78-6568-B648-9930-D5BB27C1F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A14C46-39E2-AA4E-B24F-90CC2E1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1DF-8EBB-244C-A254-3704D6863BF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561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5CDD469-2C7B-EE44-97FD-059E079381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B543CA1-46DA-1E47-A9C3-ADCF06583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3C82DA-7CBA-7446-8704-36781AA63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8BE88-C45B-424C-9BE2-A08444A2765A}" type="datetimeFigureOut">
              <a:rPr lang="en-GB" smtClean="0"/>
              <a:t>23/06/2019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932747-815F-6F4D-BFF0-8E8237B8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96BB89-8CC9-1847-BEED-44AF17DE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1DF-8EBB-244C-A254-3704D6863BF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935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EFBD05-839B-554E-A649-5D83130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F7708-CA5A-D041-9C3B-E468F8178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CDC092-D602-9947-8669-D780BD6C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8BE88-C45B-424C-9BE2-A08444A2765A}" type="datetimeFigureOut">
              <a:rPr lang="en-GB" smtClean="0"/>
              <a:t>23/06/2019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79C4B2-7F89-A84D-9E2C-95F66C9F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257DDD-B002-FB46-8198-5796A204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1DF-8EBB-244C-A254-3704D6863BF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339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56C0F-1EA5-A844-93F0-EFF226E9E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CBEDC2-2372-DC4F-B866-C8D18414B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B51A0B-47E4-1843-B0B0-8745C97FF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8BE88-C45B-424C-9BE2-A08444A2765A}" type="datetimeFigureOut">
              <a:rPr lang="en-GB" smtClean="0"/>
              <a:t>23/06/2019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9B4D5A-FF2C-3A48-8860-BC1111B85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3568BB-1C19-144A-862A-B6DC558E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1DF-8EBB-244C-A254-3704D6863BF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7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47DDD7-18C8-B94A-BD83-D30A3098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35C537-455E-9F47-A993-766A4D155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4D5EA4C-4EFE-3F4A-A88A-A8605ADD7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F1F1CA-8EB0-D747-84AF-50E162DA7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8BE88-C45B-424C-9BE2-A08444A2765A}" type="datetimeFigureOut">
              <a:rPr lang="en-GB" smtClean="0"/>
              <a:t>23/06/2019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AE8224-CFB7-9448-8368-44B0A0A56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0E2E1D1-BBA5-2541-B454-80D168D7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1DF-8EBB-244C-A254-3704D6863BF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29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C408A-2B64-D242-AD40-9A67D2A8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059C68-E868-3244-AAA2-979456E30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2DB2B9C-CC7D-B742-8A72-0D9D20DC7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6D6CBE-DA25-5840-BD2E-0E748F404E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AF67D58-2FD5-4041-90D7-FFB09DBB5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953664-668B-3349-A9EE-9EAC4F27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8BE88-C45B-424C-9BE2-A08444A2765A}" type="datetimeFigureOut">
              <a:rPr lang="en-GB" smtClean="0"/>
              <a:t>23/06/2019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F61B8BD-07B0-8047-B473-663A058AF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2C60791-71FF-D04C-B95B-8EDFE78B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1DF-8EBB-244C-A254-3704D6863BF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228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F674DE-9878-384B-AB88-222A9915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239734B-C1F1-6240-AF76-17A57C204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8BE88-C45B-424C-9BE2-A08444A2765A}" type="datetimeFigureOut">
              <a:rPr lang="en-GB" smtClean="0"/>
              <a:t>23/06/2019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32D6FD-2624-994E-9127-494C47EA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DD4E96-907E-D144-9873-2C5935F8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1DF-8EBB-244C-A254-3704D6863BF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322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CC2BCC-68F3-5145-9121-B5BD03A7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8BE88-C45B-424C-9BE2-A08444A2765A}" type="datetimeFigureOut">
              <a:rPr lang="en-GB" smtClean="0"/>
              <a:t>23/06/2019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D555B6-D74B-BF42-9E61-8E6A1AD3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9CD4AB-6514-4140-9787-3387C6A1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1DF-8EBB-244C-A254-3704D6863BF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31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06A456-AF22-7547-8757-103B0564C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EADB0D-437B-D545-814D-451AC7B16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B1A3296-D151-C940-B181-696DF55E7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FE470A-8A43-C44A-AD03-50748E35F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8BE88-C45B-424C-9BE2-A08444A2765A}" type="datetimeFigureOut">
              <a:rPr lang="en-GB" smtClean="0"/>
              <a:t>23/06/2019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0370A6-8165-7E49-8A1B-E9B0FC4C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67EC7D-39FD-8641-8D2E-E7E29A8C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1DF-8EBB-244C-A254-3704D6863BF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36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7332A5-A96D-5549-A3B4-CA5E1C9EC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7DC7570-98E1-D34A-8F78-69694A2C06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6E29F9-1B89-EF47-9B9A-40FB24DC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366DEA-EB31-9E40-8772-08161CFCD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8BE88-C45B-424C-9BE2-A08444A2765A}" type="datetimeFigureOut">
              <a:rPr lang="en-GB" smtClean="0"/>
              <a:t>23/06/2019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3DC93E-CB0A-A44D-A705-72A1081F3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6A400E-5074-044C-B7BE-77773C0B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161DF-8EBB-244C-A254-3704D6863BF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318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9E3A7D3-BA6D-F546-9EED-71630A28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5A7D92-7ADA-264B-8EEE-04346ACA9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4659C2-4BB7-0D4C-99B4-B9DF523C8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8BE88-C45B-424C-9BE2-A08444A2765A}" type="datetimeFigureOut">
              <a:rPr lang="en-GB" smtClean="0"/>
              <a:t>23/06/2019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CBE345-FE50-A74F-89C9-DFDBFBE6B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46917D-8900-5042-B772-8D0321D4E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161DF-8EBB-244C-A254-3704D6863BFD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50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tiff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tiff"/><Relationship Id="rId5" Type="http://schemas.openxmlformats.org/officeDocument/2006/relationships/image" Target="../media/image1.emf"/><Relationship Id="rId10" Type="http://schemas.openxmlformats.org/officeDocument/2006/relationships/image" Target="../media/image6.tif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C78AAD1F-6839-D940-A107-568BC5DC498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1581665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63CEE0A3-480C-6049-BD2C-B489878C251A}"/>
              </a:ext>
            </a:extLst>
          </p:cNvPr>
          <p:cNvSpPr/>
          <p:nvPr/>
        </p:nvSpPr>
        <p:spPr>
          <a:xfrm>
            <a:off x="1128713" y="89802"/>
            <a:ext cx="3312658" cy="805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Problem Definition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FCF4041-6859-D04B-BF31-9025B1CE625D}"/>
              </a:ext>
            </a:extLst>
          </p:cNvPr>
          <p:cNvSpPr/>
          <p:nvPr/>
        </p:nvSpPr>
        <p:spPr>
          <a:xfrm>
            <a:off x="1128713" y="1530799"/>
            <a:ext cx="3312658" cy="805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Information Gathering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302664E-6430-BE45-9E47-A692B1058806}"/>
              </a:ext>
            </a:extLst>
          </p:cNvPr>
          <p:cNvSpPr/>
          <p:nvPr/>
        </p:nvSpPr>
        <p:spPr>
          <a:xfrm>
            <a:off x="1128713" y="2971796"/>
            <a:ext cx="3312658" cy="805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Explanatory Analysis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9563538-1548-A54A-A28F-97CE25AAB984}"/>
              </a:ext>
            </a:extLst>
          </p:cNvPr>
          <p:cNvSpPr/>
          <p:nvPr/>
        </p:nvSpPr>
        <p:spPr>
          <a:xfrm>
            <a:off x="1128713" y="4412793"/>
            <a:ext cx="3312658" cy="805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Configuring and Estimating Models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E437554-F87E-2A41-B210-B606C1BE881B}"/>
              </a:ext>
            </a:extLst>
          </p:cNvPr>
          <p:cNvSpPr/>
          <p:nvPr/>
        </p:nvSpPr>
        <p:spPr>
          <a:xfrm>
            <a:off x="1128713" y="5853790"/>
            <a:ext cx="3312658" cy="805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Generating and Evaluating Forecasts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19DC3F9-6607-4841-84FA-E621CA89B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426" y="3507237"/>
            <a:ext cx="748671" cy="5347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EC8AD45-04FF-8B4F-AD3C-3D86333B62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5091" y="4866591"/>
            <a:ext cx="592558" cy="68784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1CD9E85-D5A9-BD4A-B577-69750DA117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3988" y="2063522"/>
            <a:ext cx="534765" cy="53476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C5D90A5-F4A3-8045-B411-CC649AB66F3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74" t="11327" r="2233" b="9287"/>
          <a:stretch/>
        </p:blipFill>
        <p:spPr>
          <a:xfrm>
            <a:off x="4112113" y="6310306"/>
            <a:ext cx="831296" cy="490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5788288-C2D4-054B-922C-0E6016FDC37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267" t="8500" r="32313" b="13762"/>
          <a:stretch/>
        </p:blipFill>
        <p:spPr>
          <a:xfrm>
            <a:off x="4154088" y="553812"/>
            <a:ext cx="747347" cy="615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08040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Macintosh PowerPoint</Application>
  <PresentationFormat>Breitbild</PresentationFormat>
  <Paragraphs>5</Paragraphs>
  <Slides>1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Consolas</vt:lpstr>
      <vt:lpstr>Office</vt:lpstr>
      <vt:lpstr>think-cell Folie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Benjamin Buchwitz</dc:creator>
  <cp:lastModifiedBy>Benjamin Buchwitz</cp:lastModifiedBy>
  <cp:revision>2</cp:revision>
  <dcterms:created xsi:type="dcterms:W3CDTF">2019-06-23T18:46:28Z</dcterms:created>
  <dcterms:modified xsi:type="dcterms:W3CDTF">2019-06-23T18:56:27Z</dcterms:modified>
</cp:coreProperties>
</file>